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69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2" r:id="rId10"/>
    <p:sldId id="263" r:id="rId11"/>
    <p:sldId id="271" r:id="rId12"/>
    <p:sldId id="272" r:id="rId13"/>
    <p:sldId id="273" r:id="rId14"/>
    <p:sldId id="274" r:id="rId15"/>
    <p:sldId id="266" r:id="rId16"/>
    <p:sldId id="26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76848" autoAdjust="0"/>
  </p:normalViewPr>
  <p:slideViewPr>
    <p:cSldViewPr snapToGrid="0">
      <p:cViewPr varScale="1">
        <p:scale>
          <a:sx n="67" d="100"/>
          <a:sy n="67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9CFA3-94A8-4E82-8404-08BCF1B0958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5508-DD0A-456A-8D34-EBBFE5BA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Power Point</a:t>
            </a:r>
            <a:r>
              <a:rPr lang="en-US" baseline="0" dirty="0" smtClean="0"/>
              <a:t> presentation. When making your </a:t>
            </a:r>
            <a:r>
              <a:rPr lang="en-US" baseline="0" smtClean="0"/>
              <a:t>own, remember </a:t>
            </a:r>
            <a:r>
              <a:rPr lang="en-US" baseline="0" dirty="0" smtClean="0"/>
              <a:t>to use pictures! Pictures will help you remember what to say better than words on a slide, and they will keep the judges more interested. A nice balance of pictures and words will bring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conclusion, programming can be fun! You just have to have the right attitude and willingness to learn.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Programming is a process that solves a problem by writing a plan (program) using a series of commands and functions to be executed.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Computers have become a big part of our day-to-day activities. Certainly, you do not need to know how to program to survive, but with the rapid development of electronics, it helps to know how to program!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There are so many ways to learn how to program. Today, schools and companies release tons of free learning programs. An example is M.I.T.’s release of Scratch and Scratch Jr.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is how we tell the computer what to do in the program. </a:t>
            </a:r>
          </a:p>
          <a:p>
            <a:endParaRPr lang="en-US" dirty="0" smtClean="0"/>
          </a:p>
          <a:p>
            <a:r>
              <a:rPr lang="en-US" dirty="0" smtClean="0"/>
              <a:t>When you press the power button on a computer, you are sending a command to the computer telling it to turn “on” or “off”.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instead of adding</a:t>
            </a:r>
            <a:r>
              <a:rPr lang="en-US" baseline="0" dirty="0" smtClean="0"/>
              <a:t> 2 to itself until I reach 10, </a:t>
            </a:r>
            <a:r>
              <a:rPr lang="en-US" dirty="0" smtClean="0"/>
              <a:t>I can use a command called a “loop” and have</a:t>
            </a:r>
            <a:r>
              <a:rPr lang="en-US" baseline="0" dirty="0" smtClean="0"/>
              <a:t> it continue to add by 2 until it reach 10. </a:t>
            </a:r>
            <a:r>
              <a:rPr lang="en-US" dirty="0" smtClean="0"/>
              <a:t>Using</a:t>
            </a:r>
            <a:r>
              <a:rPr lang="en-US" baseline="0" dirty="0" smtClean="0"/>
              <a:t> multiple commands like this is what makes a function.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program can be as simple as making this cat move to the right on the screen, or as difficult as making the cat play hopscotch with the chicken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508-DD0A-456A-8D34-EBBFE5BAF2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96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1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814FB4-E1C2-49F7-A23B-6E56471970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657D-14D7-4977-AA4A-6220CB4C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6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Commands and Functions Cont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783013" cy="4195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Commands and functions make up a program. </a:t>
            </a:r>
          </a:p>
          <a:p>
            <a:r>
              <a:rPr lang="en-US" sz="3600" dirty="0" smtClean="0"/>
              <a:t>A program can be simple or complex.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056738" y="651692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http://technogstic.blogspot.com/2014/03/scratch-jr-kickstarter-aims-to-teach.html</a:t>
            </a:r>
            <a:endParaRPr lang="en-US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6738" y="2060575"/>
            <a:ext cx="6661481" cy="31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Some Scratch Commands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Move – moves a sprite along the X or Y axis</a:t>
            </a:r>
          </a:p>
          <a:p>
            <a:r>
              <a:rPr lang="en-US" sz="3200" dirty="0" smtClean="0"/>
              <a:t>Hide – Makes a sprite invisible</a:t>
            </a:r>
          </a:p>
          <a:p>
            <a:r>
              <a:rPr lang="en-US" sz="3200" dirty="0" smtClean="0"/>
              <a:t>Show – Makes a sprite visible</a:t>
            </a:r>
          </a:p>
          <a:p>
            <a:r>
              <a:rPr lang="en-US" sz="3200" dirty="0" smtClean="0"/>
              <a:t>Wait – Makes the program pause for a specified time </a:t>
            </a:r>
          </a:p>
          <a:p>
            <a:r>
              <a:rPr lang="en-US" sz="3200" dirty="0" smtClean="0"/>
              <a:t>Switch – Switches costumes and backgrounds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77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Programming in action!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Interactive adventure story</a:t>
            </a:r>
          </a:p>
          <a:p>
            <a:r>
              <a:rPr lang="en-US" sz="3200" dirty="0" smtClean="0"/>
              <a:t>ocean based</a:t>
            </a:r>
          </a:p>
          <a:p>
            <a:r>
              <a:rPr lang="en-US" sz="3200" dirty="0" smtClean="0"/>
              <a:t>Uses Event controls to manipulate scenarios</a:t>
            </a:r>
          </a:p>
          <a:p>
            <a:r>
              <a:rPr lang="en-US" sz="3200" dirty="0"/>
              <a:t>https://scratch.mit.edu/projects/100088852/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01" y="1789576"/>
            <a:ext cx="5146675" cy="4737760"/>
          </a:xfrm>
        </p:spPr>
      </p:pic>
    </p:spTree>
    <p:extLst>
      <p:ext uri="{BB962C8B-B14F-4D97-AF65-F5344CB8AC3E}">
        <p14:creationId xmlns:p14="http://schemas.microsoft.com/office/powerpoint/2010/main" val="3307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ean Story on Scratch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/>
          <a:stretch/>
        </p:blipFill>
        <p:spPr>
          <a:xfrm>
            <a:off x="0" y="1371715"/>
            <a:ext cx="12192000" cy="5486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3044" y="333487"/>
            <a:ext cx="672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Ocean Adventure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81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ean Story on Scratch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9" t="18408" r="38500"/>
          <a:stretch/>
        </p:blipFill>
        <p:spPr>
          <a:xfrm>
            <a:off x="182880" y="1559859"/>
            <a:ext cx="2861534" cy="5077494"/>
          </a:xfrm>
          <a:prstGeom prst="rect">
            <a:avLst/>
          </a:prstGeom>
        </p:spPr>
      </p:pic>
      <p:pic>
        <p:nvPicPr>
          <p:cNvPr id="6" name="Picture 5" descr="Ocean Story on Scrat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21693" r="32059"/>
          <a:stretch/>
        </p:blipFill>
        <p:spPr>
          <a:xfrm>
            <a:off x="3259566" y="1559859"/>
            <a:ext cx="3506993" cy="4873098"/>
          </a:xfrm>
          <a:prstGeom prst="rect">
            <a:avLst/>
          </a:prstGeom>
        </p:spPr>
      </p:pic>
      <p:pic>
        <p:nvPicPr>
          <p:cNvPr id="7" name="Picture 6" descr="Ocean Story on Scratch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4" t="18581" r="37530"/>
          <a:stretch/>
        </p:blipFill>
        <p:spPr>
          <a:xfrm>
            <a:off x="6981711" y="1559859"/>
            <a:ext cx="2883049" cy="5066736"/>
          </a:xfrm>
          <a:prstGeom prst="rect">
            <a:avLst/>
          </a:prstGeom>
        </p:spPr>
      </p:pic>
      <p:pic>
        <p:nvPicPr>
          <p:cNvPr id="8" name="Picture 7" descr="Ocean Story on Scratch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5" t="19100" r="46176" b="-1"/>
          <a:stretch/>
        </p:blipFill>
        <p:spPr>
          <a:xfrm>
            <a:off x="10122941" y="1559859"/>
            <a:ext cx="1893346" cy="5034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010" y="365760"/>
            <a:ext cx="734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Ocean Creature’s code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rogramming can be fun! 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6" y="2060575"/>
            <a:ext cx="5444064" cy="2871788"/>
          </a:xfrm>
        </p:spPr>
      </p:pic>
      <p:sp>
        <p:nvSpPr>
          <p:cNvPr id="9" name="Rectangle 8"/>
          <p:cNvSpPr/>
          <p:nvPr/>
        </p:nvSpPr>
        <p:spPr>
          <a:xfrm>
            <a:off x="9111629" y="4824641"/>
            <a:ext cx="22573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http://www.clker.com/clipart-238147.html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08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Sources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Wikipedia</a:t>
            </a:r>
          </a:p>
          <a:p>
            <a:r>
              <a:rPr lang="en-US" sz="4400" dirty="0" smtClean="0"/>
              <a:t>Scratch.org</a:t>
            </a:r>
          </a:p>
          <a:p>
            <a:r>
              <a:rPr lang="en-US" sz="4400" dirty="0" smtClean="0"/>
              <a:t>Scratchjr.org</a:t>
            </a:r>
          </a:p>
          <a:p>
            <a:r>
              <a:rPr lang="en-US" sz="4400" dirty="0" smtClean="0"/>
              <a:t>Google Images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3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3" y="2452968"/>
            <a:ext cx="9404723" cy="140053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</a:rPr>
              <a:t>Questions?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Programming Is Fun!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10534294" cy="3714750"/>
          </a:xfrm>
        </p:spPr>
      </p:pic>
      <p:sp>
        <p:nvSpPr>
          <p:cNvPr id="9" name="TextBox 8"/>
          <p:cNvSpPr txBox="1"/>
          <p:nvPr/>
        </p:nvSpPr>
        <p:spPr>
          <a:xfrm>
            <a:off x="9672639" y="6611779"/>
            <a:ext cx="4257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http://www.csit.upei.ca/itap_portal/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is Programming?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Set of instructions</a:t>
            </a:r>
          </a:p>
          <a:p>
            <a:r>
              <a:rPr lang="en-US" sz="4400" dirty="0" smtClean="0"/>
              <a:t>Composed of commands and functions</a:t>
            </a:r>
          </a:p>
          <a:p>
            <a:r>
              <a:rPr lang="en-US" sz="4400" dirty="0" smtClean="0"/>
              <a:t>Used to solve a specific problem</a:t>
            </a:r>
          </a:p>
          <a:p>
            <a:r>
              <a:rPr lang="en-US" sz="4400" dirty="0" smtClean="0"/>
              <a:t>Not the same thing as coding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112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Why Do We Program?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Keep with the times</a:t>
            </a:r>
          </a:p>
          <a:p>
            <a:r>
              <a:rPr lang="en-US" sz="3600" dirty="0" smtClean="0"/>
              <a:t>Stimulates the brain</a:t>
            </a:r>
          </a:p>
          <a:p>
            <a:r>
              <a:rPr lang="en-US" sz="3600" dirty="0" smtClean="0"/>
              <a:t>It is fun!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072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How Do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ou </a:t>
            </a: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earn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o Program?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software</a:t>
            </a:r>
          </a:p>
          <a:p>
            <a:r>
              <a:rPr lang="en-US" sz="3600" dirty="0" smtClean="0"/>
              <a:t>Download or use online software</a:t>
            </a:r>
          </a:p>
          <a:p>
            <a:r>
              <a:rPr lang="en-US" sz="3600" dirty="0" smtClean="0"/>
              <a:t>Start programming!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85" y="1853248"/>
            <a:ext cx="1904762" cy="1904762"/>
          </a:xfrm>
        </p:spPr>
      </p:pic>
      <p:sp>
        <p:nvSpPr>
          <p:cNvPr id="9" name="TextBox 8"/>
          <p:cNvSpPr txBox="1"/>
          <p:nvPr/>
        </p:nvSpPr>
        <p:spPr>
          <a:xfrm>
            <a:off x="6275721" y="3253778"/>
            <a:ext cx="161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http://mcrcoderdojo.org.uk/coding-for-kids-ipads-iphones-ipods-part-1/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7" y="3758010"/>
            <a:ext cx="5229812" cy="2185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75721" y="5431940"/>
            <a:ext cx="5697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https://en.wikipedia.org/wiki/Scratch_%28programming_language%29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945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Lets Program!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Scratch is a Visual Programming Language (VPL)</a:t>
            </a:r>
          </a:p>
          <a:p>
            <a:r>
              <a:rPr lang="en-US" sz="3200" dirty="0" smtClean="0"/>
              <a:t>Great to learn with</a:t>
            </a:r>
            <a:endParaRPr lang="en-US" sz="3200" dirty="0"/>
          </a:p>
          <a:p>
            <a:r>
              <a:rPr lang="en-US" sz="3200" dirty="0" smtClean="0"/>
              <a:t>Best way to learn is practice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49" y="1508165"/>
            <a:ext cx="5375275" cy="4948198"/>
          </a:xfrm>
        </p:spPr>
      </p:pic>
    </p:spTree>
    <p:extLst>
      <p:ext uri="{BB962C8B-B14F-4D97-AF65-F5344CB8AC3E}">
        <p14:creationId xmlns:p14="http://schemas.microsoft.com/office/powerpoint/2010/main" val="217893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Are Commands?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51734" cy="4195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Commands perform a specific task.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060575"/>
            <a:ext cx="4395788" cy="2930525"/>
          </a:xfrm>
        </p:spPr>
      </p:pic>
      <p:sp>
        <p:nvSpPr>
          <p:cNvPr id="9" name="Rectangle 8"/>
          <p:cNvSpPr/>
          <p:nvPr/>
        </p:nvSpPr>
        <p:spPr>
          <a:xfrm>
            <a:off x="5655046" y="496759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http://speak-it.com/what-are-natural-language-commands/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5676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are Functions?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unctions are a collection of commands.</a:t>
            </a:r>
          </a:p>
          <a:p>
            <a:r>
              <a:rPr lang="en-US" sz="3200" dirty="0" smtClean="0"/>
              <a:t>Functions make programs more efficient. 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9" y="2386343"/>
            <a:ext cx="3595265" cy="3431844"/>
          </a:xfrm>
        </p:spPr>
      </p:pic>
      <p:sp>
        <p:nvSpPr>
          <p:cNvPr id="8" name="Rectangle 7"/>
          <p:cNvSpPr/>
          <p:nvPr/>
        </p:nvSpPr>
        <p:spPr>
          <a:xfrm>
            <a:off x="6455569" y="581818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https://www.ykode.com/2015/01/25/thinking-functional-software.html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451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Commands and Functions In Scratch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82"/>
          <a:stretch/>
        </p:blipFill>
        <p:spPr>
          <a:xfrm>
            <a:off x="3964762" y="1853248"/>
            <a:ext cx="2767419" cy="4285533"/>
          </a:xfrm>
        </p:spPr>
      </p:pic>
    </p:spTree>
    <p:extLst>
      <p:ext uri="{BB962C8B-B14F-4D97-AF65-F5344CB8AC3E}">
        <p14:creationId xmlns:p14="http://schemas.microsoft.com/office/powerpoint/2010/main" val="336077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486</TotalTime>
  <Words>550</Words>
  <Application>Microsoft Office PowerPoint</Application>
  <PresentationFormat>Widescreen</PresentationFormat>
  <Paragraphs>75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PowerPoint Presentation</vt:lpstr>
      <vt:lpstr>Programming Is Fun!</vt:lpstr>
      <vt:lpstr>What is Programming?</vt:lpstr>
      <vt:lpstr>Why Do We Program?</vt:lpstr>
      <vt:lpstr>How Do You Learn To Program?</vt:lpstr>
      <vt:lpstr>Lets Program!</vt:lpstr>
      <vt:lpstr>What Are Commands?</vt:lpstr>
      <vt:lpstr>What are Functions?</vt:lpstr>
      <vt:lpstr>Commands and Functions In Scratch</vt:lpstr>
      <vt:lpstr>Commands and Functions Cont.</vt:lpstr>
      <vt:lpstr>Some Scratch Commands</vt:lpstr>
      <vt:lpstr>Programming in action!</vt:lpstr>
      <vt:lpstr>PowerPoint Presentation</vt:lpstr>
      <vt:lpstr>PowerPoint Presentation</vt:lpstr>
      <vt:lpstr>Conclusion</vt:lpstr>
      <vt:lpstr>Sources</vt:lpstr>
      <vt:lpstr>Questions?</vt:lpstr>
      <vt:lpstr>PowerPoint Presentation</vt:lpstr>
    </vt:vector>
  </TitlesOfParts>
  <Company>MSU-ES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Is Fun!</dc:title>
  <dc:creator>Windows User</dc:creator>
  <cp:lastModifiedBy>Windows User</cp:lastModifiedBy>
  <cp:revision>41</cp:revision>
  <dcterms:created xsi:type="dcterms:W3CDTF">2016-01-22T19:32:07Z</dcterms:created>
  <dcterms:modified xsi:type="dcterms:W3CDTF">2016-03-03T19:41:53Z</dcterms:modified>
</cp:coreProperties>
</file>